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68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318" r:id="rId13"/>
    <p:sldId id="301" r:id="rId14"/>
    <p:sldId id="302" r:id="rId15"/>
    <p:sldId id="303" r:id="rId16"/>
    <p:sldId id="304" r:id="rId17"/>
    <p:sldId id="305" r:id="rId18"/>
    <p:sldId id="321" r:id="rId19"/>
    <p:sldId id="306" r:id="rId20"/>
    <p:sldId id="308" r:id="rId21"/>
    <p:sldId id="309" r:id="rId22"/>
    <p:sldId id="316" r:id="rId23"/>
    <p:sldId id="320" r:id="rId24"/>
    <p:sldId id="324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60" r:id="rId42"/>
    <p:sldId id="359" r:id="rId43"/>
    <p:sldId id="361" r:id="rId44"/>
    <p:sldId id="362" r:id="rId45"/>
    <p:sldId id="322" r:id="rId46"/>
    <p:sldId id="342" r:id="rId47"/>
    <p:sldId id="325" r:id="rId48"/>
    <p:sldId id="326" r:id="rId49"/>
    <p:sldId id="327" r:id="rId50"/>
    <p:sldId id="363" r:id="rId51"/>
    <p:sldId id="328" r:id="rId52"/>
    <p:sldId id="329" r:id="rId53"/>
    <p:sldId id="330" r:id="rId54"/>
    <p:sldId id="331" r:id="rId55"/>
    <p:sldId id="364" r:id="rId56"/>
    <p:sldId id="332" r:id="rId57"/>
    <p:sldId id="333" r:id="rId58"/>
    <p:sldId id="334" r:id="rId59"/>
    <p:sldId id="335" r:id="rId60"/>
    <p:sldId id="336" r:id="rId61"/>
    <p:sldId id="337" r:id="rId62"/>
    <p:sldId id="365" r:id="rId63"/>
    <p:sldId id="366" r:id="rId64"/>
    <p:sldId id="367" r:id="rId65"/>
    <p:sldId id="338" r:id="rId66"/>
    <p:sldId id="323" r:id="rId67"/>
  </p:sldIdLst>
  <p:sldSz cx="9144000" cy="5143500" type="screen16x9"/>
  <p:notesSz cx="6858000" cy="9144000"/>
  <p:embeddedFontLst>
    <p:embeddedFont>
      <p:font typeface="Oswald" panose="00000500000000000000" pitchFamily="2" charset="0"/>
      <p:regular r:id="rId69"/>
      <p:bold r:id="rId70"/>
    </p:embeddedFont>
    <p:embeddedFont>
      <p:font typeface="Roboto Condensed" panose="02000000000000000000" pitchFamily="2" charset="0"/>
      <p:regular r:id="rId71"/>
      <p:bold r:id="rId72"/>
      <p:italic r:id="rId73"/>
      <p:boldItalic r:id="rId74"/>
    </p:embeddedFont>
    <p:embeddedFont>
      <p:font typeface="나눔고딕" panose="020D0604000000000000" pitchFamily="50" charset="-127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>
        <p:scale>
          <a:sx n="75" d="100"/>
          <a:sy n="75" d="100"/>
        </p:scale>
        <p:origin x="10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</a:t>
            </a:r>
          </a:p>
          <a:p>
            <a:pPr marL="139700" indent="0">
              <a:buNone/>
            </a:pPr>
            <a:r>
              <a:rPr lang="ko-KR" altLang="en-US" dirty="0"/>
              <a:t>로그인 한 </a:t>
            </a:r>
            <a:r>
              <a:rPr lang="en-US" altLang="ko-KR" dirty="0"/>
              <a:t>nav </a:t>
            </a:r>
            <a:r>
              <a:rPr lang="ko-KR" altLang="en-US" dirty="0"/>
              <a:t>캡쳐</a:t>
            </a:r>
            <a:r>
              <a:rPr lang="en-US" altLang="ko-KR" dirty="0"/>
              <a:t>, </a:t>
            </a:r>
            <a:r>
              <a:rPr lang="ko-KR" altLang="en-US" dirty="0"/>
              <a:t>드롭다운 메뉴 캡쳐</a:t>
            </a:r>
          </a:p>
        </p:txBody>
      </p:sp>
    </p:spTree>
    <p:extLst>
      <p:ext uri="{BB962C8B-B14F-4D97-AF65-F5344CB8AC3E}">
        <p14:creationId xmlns:p14="http://schemas.microsoft.com/office/powerpoint/2010/main" val="3559516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4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  <a:r>
              <a:rPr lang="en-US" altLang="ko-KR" dirty="0"/>
              <a:t>– </a:t>
            </a:r>
            <a:r>
              <a:rPr lang="ko-KR" altLang="en-US" dirty="0"/>
              <a:t>개발 과정</a:t>
            </a:r>
            <a:r>
              <a:rPr lang="en-US" altLang="ko-KR" dirty="0"/>
              <a:t>, </a:t>
            </a:r>
            <a:r>
              <a:rPr lang="ko-KR" altLang="en-US" dirty="0"/>
              <a:t>개발 과정 사진 클릭 캡쳐</a:t>
            </a:r>
            <a:r>
              <a:rPr lang="en-US" altLang="ko-KR" dirty="0"/>
              <a:t>(</a:t>
            </a:r>
            <a:r>
              <a:rPr lang="ko-KR" altLang="en-US" dirty="0"/>
              <a:t>사진 클릭 캡쳐는 애니메이션 효과로 나타나는 게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27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13</a:t>
            </a:r>
          </a:p>
          <a:p>
            <a:pPr marL="139700" indent="0">
              <a:buNone/>
            </a:pPr>
            <a:r>
              <a:rPr lang="ko-KR" altLang="en-US" dirty="0"/>
              <a:t>커뮤니티 고객 후기</a:t>
            </a:r>
          </a:p>
        </p:txBody>
      </p:sp>
    </p:spTree>
    <p:extLst>
      <p:ext uri="{BB962C8B-B14F-4D97-AF65-F5344CB8AC3E}">
        <p14:creationId xmlns:p14="http://schemas.microsoft.com/office/powerpoint/2010/main" val="376526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14</a:t>
            </a:r>
          </a:p>
          <a:p>
            <a:pPr marL="139700" indent="0">
              <a:buNone/>
            </a:pPr>
            <a:r>
              <a:rPr lang="ko-KR" altLang="en-US" dirty="0"/>
              <a:t>마이페이지 개인 정보 관리</a:t>
            </a:r>
          </a:p>
        </p:txBody>
      </p:sp>
    </p:spTree>
    <p:extLst>
      <p:ext uri="{BB962C8B-B14F-4D97-AF65-F5344CB8AC3E}">
        <p14:creationId xmlns:p14="http://schemas.microsoft.com/office/powerpoint/2010/main" val="1892140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17</a:t>
            </a:r>
          </a:p>
          <a:p>
            <a:pPr marL="139700" indent="0">
              <a:buNone/>
            </a:pPr>
            <a:r>
              <a:rPr lang="ko-KR" altLang="en-US" dirty="0"/>
              <a:t>마이페이지 내가 쓴 글</a:t>
            </a:r>
          </a:p>
        </p:txBody>
      </p:sp>
    </p:spTree>
    <p:extLst>
      <p:ext uri="{BB962C8B-B14F-4D97-AF65-F5344CB8AC3E}">
        <p14:creationId xmlns:p14="http://schemas.microsoft.com/office/powerpoint/2010/main" val="2787293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18</a:t>
            </a:r>
          </a:p>
          <a:p>
            <a:pPr marL="139700" indent="0">
              <a:buNone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119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19</a:t>
            </a:r>
          </a:p>
          <a:p>
            <a:pPr marL="139700" indent="0">
              <a:buNone/>
            </a:pP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729794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20</a:t>
            </a:r>
          </a:p>
          <a:p>
            <a:pPr marL="139700" indent="0">
              <a:buNone/>
            </a:pPr>
            <a:r>
              <a:rPr lang="ko-KR" altLang="en-US" dirty="0"/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51252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21</a:t>
            </a:r>
          </a:p>
          <a:p>
            <a:pPr marL="139700" indent="0">
              <a:buNone/>
            </a:pPr>
            <a:r>
              <a:rPr lang="ko-KR" altLang="en-US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672191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JNDI</a:t>
            </a:r>
            <a:r>
              <a:rPr lang="ko-KR" altLang="en-US" dirty="0"/>
              <a:t>랑 </a:t>
            </a:r>
            <a:r>
              <a:rPr lang="ko-KR" altLang="en-US" dirty="0" err="1"/>
              <a:t>싱글톤</a:t>
            </a:r>
            <a:r>
              <a:rPr lang="ko-KR" altLang="en-US" dirty="0"/>
              <a:t> 패턴도</a:t>
            </a:r>
            <a:r>
              <a:rPr lang="en-US" altLang="ko-KR" dirty="0"/>
              <a:t>...</a:t>
            </a:r>
            <a:r>
              <a:rPr lang="ko-KR" altLang="en-US" dirty="0"/>
              <a:t>쓰기</a:t>
            </a:r>
            <a:r>
              <a:rPr lang="en-US" altLang="ko-KR" dirty="0"/>
              <a:t>....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926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604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191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209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소개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DFD1540-7F10-4255-AEF8-F584A9162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77C21E2-6A17-4C93-804E-CBD39A083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853633" y="4415737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971C55E0-BCED-4BCE-BF05-AD9C61411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60D47D-599B-41C5-93E3-591A3E71E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</a:p>
        </p:txBody>
      </p:sp>
      <p:sp>
        <p:nvSpPr>
          <p:cNvPr id="20" name="Google Shape;176;p13">
            <a:extLst>
              <a:ext uri="{FF2B5EF4-FFF2-40B4-BE49-F238E27FC236}">
                <a16:creationId xmlns:a16="http://schemas.microsoft.com/office/drawing/2014/main" id="{A427D78D-9ECA-4472-AFAC-F7DFE3F6CC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결과물 및 테스팅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천세륜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디자인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21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6EC64-C049-4A56-872E-1A8889A3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193051"/>
            <a:ext cx="6948643" cy="1042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D87A3-B5C7-4D2B-8C8A-7DBA27F2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1397679"/>
            <a:ext cx="6948643" cy="77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4422E-8FA9-4366-8575-7A1AE340BB2E}"/>
              </a:ext>
            </a:extLst>
          </p:cNvPr>
          <p:cNvSpPr txBox="1"/>
          <p:nvPr/>
        </p:nvSpPr>
        <p:spPr>
          <a:xfrm>
            <a:off x="3205612" y="2436009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D8A3C-88EB-4E8E-B5BF-8075BF116AA1}"/>
              </a:ext>
            </a:extLst>
          </p:cNvPr>
          <p:cNvSpPr txBox="1"/>
          <p:nvPr/>
        </p:nvSpPr>
        <p:spPr>
          <a:xfrm>
            <a:off x="3123058" y="453101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이후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58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8" y="1038500"/>
            <a:ext cx="6636409" cy="34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3129472" y="47207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F526-3E0F-433E-B7AF-EE89A75A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6391"/>
            <a:ext cx="6647808" cy="354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C4E1D-A65D-4F69-9E9A-CC7314A2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6" y="959337"/>
            <a:ext cx="7461747" cy="364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BEC32-AEC6-4157-A16A-25FCB5F05CFB}"/>
              </a:ext>
            </a:extLst>
          </p:cNvPr>
          <p:cNvSpPr txBox="1"/>
          <p:nvPr/>
        </p:nvSpPr>
        <p:spPr>
          <a:xfrm>
            <a:off x="3032263" y="4658426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75559" y="2250847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0DE87-2286-43FD-861D-678DCDE3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1131750"/>
            <a:ext cx="6786000" cy="3661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5DA66-9166-485A-83C7-BC1597DA6180}"/>
              </a:ext>
            </a:extLst>
          </p:cNvPr>
          <p:cNvSpPr txBox="1"/>
          <p:nvPr/>
        </p:nvSpPr>
        <p:spPr>
          <a:xfrm>
            <a:off x="2422856" y="4688339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 후기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97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48FD3-97B4-4D27-8834-87424B6D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78" y="1228662"/>
            <a:ext cx="6734043" cy="243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10ED6-121C-4B8F-A920-4046B2D5E1B6}"/>
              </a:ext>
            </a:extLst>
          </p:cNvPr>
          <p:cNvSpPr txBox="1"/>
          <p:nvPr/>
        </p:nvSpPr>
        <p:spPr>
          <a:xfrm>
            <a:off x="3218291" y="4011750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 정보 관리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27BFF-3B72-4330-A78E-B2314F36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8" y="1360206"/>
            <a:ext cx="7311461" cy="2423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426F8-B4FA-4679-B245-C75249C4DC8B}"/>
              </a:ext>
            </a:extLst>
          </p:cNvPr>
          <p:cNvSpPr txBox="1"/>
          <p:nvPr/>
        </p:nvSpPr>
        <p:spPr>
          <a:xfrm>
            <a:off x="4240877" y="4011750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개인 정보 수정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4CAE0-B8C7-41FB-B1D3-D247A1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953878"/>
            <a:ext cx="5652000" cy="197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08708-4F0A-4605-999F-09DFA7EA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44" y="2914288"/>
            <a:ext cx="5652000" cy="208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F681-FC9F-462B-86F1-6B2EB7CC9051}"/>
              </a:ext>
            </a:extLst>
          </p:cNvPr>
          <p:cNvSpPr txBox="1"/>
          <p:nvPr/>
        </p:nvSpPr>
        <p:spPr>
          <a:xfrm>
            <a:off x="533746" y="2802198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FB1C-2B2F-490B-A66D-53C61292F6DD}"/>
              </a:ext>
            </a:extLst>
          </p:cNvPr>
          <p:cNvSpPr txBox="1"/>
          <p:nvPr/>
        </p:nvSpPr>
        <p:spPr>
          <a:xfrm>
            <a:off x="6760082" y="245347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내가 쓴 글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34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54C09D-6019-4365-8AA3-E625CE29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44" y="196801"/>
            <a:ext cx="2573956" cy="4894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3B7886-4017-4E06-A130-66CF094D397B}"/>
              </a:ext>
            </a:extLst>
          </p:cNvPr>
          <p:cNvSpPr txBox="1"/>
          <p:nvPr/>
        </p:nvSpPr>
        <p:spPr>
          <a:xfrm>
            <a:off x="3771486" y="249040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 가입 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51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2E8F7-D8E6-4100-AD01-C7D15C7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48" y="1131750"/>
            <a:ext cx="6740911" cy="335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18198-FC2B-4849-9CC2-9DB5DC983E27}"/>
              </a:ext>
            </a:extLst>
          </p:cNvPr>
          <p:cNvSpPr txBox="1"/>
          <p:nvPr/>
        </p:nvSpPr>
        <p:spPr>
          <a:xfrm>
            <a:off x="4124601" y="46883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AAD6D-656B-4F41-B98C-4B27BE1F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131750"/>
            <a:ext cx="3491729" cy="3239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E638A-D21E-4B22-AC2E-F7C888C8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5" y="1872596"/>
            <a:ext cx="3491729" cy="1398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E6460-C83E-45A6-8477-7588AC76251B}"/>
              </a:ext>
            </a:extLst>
          </p:cNvPr>
          <p:cNvSpPr txBox="1"/>
          <p:nvPr/>
        </p:nvSpPr>
        <p:spPr>
          <a:xfrm>
            <a:off x="2080511" y="4521526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44E07-7333-43C1-89BE-5C848E223747}"/>
              </a:ext>
            </a:extLst>
          </p:cNvPr>
          <p:cNvSpPr txBox="1"/>
          <p:nvPr/>
        </p:nvSpPr>
        <p:spPr>
          <a:xfrm>
            <a:off x="5797540" y="3345419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 결과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43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8F1B5-FF34-4801-BD25-6B76884F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04" y="1491750"/>
            <a:ext cx="3394071" cy="1753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CF631-52A7-4DF8-8E49-F80FCB23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3" y="1131750"/>
            <a:ext cx="3544407" cy="334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8A306-6C52-4485-AFB5-93C8B673EEE1}"/>
              </a:ext>
            </a:extLst>
          </p:cNvPr>
          <p:cNvSpPr txBox="1"/>
          <p:nvPr/>
        </p:nvSpPr>
        <p:spPr>
          <a:xfrm>
            <a:off x="1955157" y="459344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2595-9C95-45A4-B665-5F7A3C301F80}"/>
              </a:ext>
            </a:extLst>
          </p:cNvPr>
          <p:cNvSpPr txBox="1"/>
          <p:nvPr/>
        </p:nvSpPr>
        <p:spPr>
          <a:xfrm>
            <a:off x="5758777" y="3291750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재설정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07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오혜진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기능별 프로세스 구성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84A40D-4852-4542-9E2C-9A4ECDD83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564BA-5839-4D1F-99CE-62840AF56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20929-4CCB-445A-8F05-8EE1686F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9E91B9-4410-4EE4-A9DB-DF4845C72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pic>
        <p:nvPicPr>
          <p:cNvPr id="6" name="그림 5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9BE1D3BD-2AF7-4C04-9525-B99BB81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B5469-08EE-4BEE-84B5-3391C0F9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425" y="177084"/>
            <a:ext cx="5760300" cy="680700"/>
          </a:xfrm>
        </p:spPr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 function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03168-8657-4AB7-9DD3-F0C13D6FF9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ADFA477-4C49-409F-9D22-ADAC73C3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401750"/>
            <a:ext cx="52698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60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E7554-5E65-4CFB-8E23-ECE306426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E86223B-35AA-46E1-8405-2615B515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0" y="984438"/>
            <a:ext cx="7452000" cy="36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5173C-9F3B-41CB-B95D-0B257A7E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A154B05-C413-4455-956E-28B7E06F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771750"/>
            <a:ext cx="6546599" cy="4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endParaRPr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D7FDA-E0DF-46FB-9C9C-34FE7D984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B94A5-366D-4371-9AC0-EB2EA1E1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24448" y="3344042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F2662B-53B5-4318-BECA-18E5328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22" y="2920110"/>
            <a:ext cx="3021257" cy="1997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139127" y="3900361"/>
            <a:ext cx="2808000" cy="25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290AAD8-E134-44F8-9453-D02DCB02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34" y="838488"/>
            <a:ext cx="7092000" cy="1317804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FE01F094-9D9D-4E8E-BCDC-05E75379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2379359"/>
            <a:ext cx="6940907" cy="2286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5CC35F-04A0-42CB-A528-95143540D967}"/>
              </a:ext>
            </a:extLst>
          </p:cNvPr>
          <p:cNvSpPr txBox="1"/>
          <p:nvPr/>
        </p:nvSpPr>
        <p:spPr>
          <a:xfrm>
            <a:off x="1752162" y="2012807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키워드 포함 검색에 필요한 메소드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1CBF6-2ADF-424A-9D50-C6C3DE80FD23}"/>
              </a:ext>
            </a:extLst>
          </p:cNvPr>
          <p:cNvSpPr txBox="1"/>
          <p:nvPr/>
        </p:nvSpPr>
        <p:spPr>
          <a:xfrm>
            <a:off x="4932000" y="4734654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녹색기업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65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E76A1-EA5C-4BF6-BBD9-1CF0142B3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기업 보기 코드 일부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937470-2F76-473A-9895-262958AE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1133183"/>
            <a:ext cx="5583191" cy="7734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733EB3-8779-4F5F-90BB-7DCC5D5F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68" y="2211750"/>
            <a:ext cx="7850516" cy="21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15CD-622E-4B8F-97E2-2F180133A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AB1DAA-0125-46AD-AC9F-60057000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7"/>
            <a:ext cx="9144000" cy="3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09C13-8792-4407-B370-AD3AE5756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7A96B-7C9A-4A70-9327-FB6E1B68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21" y="828084"/>
            <a:ext cx="4459093" cy="43918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4843222" y="4350128"/>
            <a:ext cx="720000" cy="7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ACEF092-1CD3-47B8-AF88-5DB05C3C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48" y="1131750"/>
            <a:ext cx="4472559" cy="37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15848-DB8A-45B9-90AB-08890D5BC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76DCF-88AD-4B62-8D05-E58A0A65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58"/>
            <a:ext cx="9144000" cy="27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837FC-AE23-41E7-B90F-D7640615A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EA1935-24FB-4C5C-A2DC-CDE95734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64D2-7EC1-4D15-AB55-6157B921E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커맨드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204C-B0D4-4573-9E05-18046B0C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55" y="1131750"/>
            <a:ext cx="5693689" cy="29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7ED9B-87AF-4F2F-A279-6C7BBBE29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AA81D3-109F-44A6-A8D9-3997243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 추가 커맨드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160BA7-98E8-4FBE-95F3-422B82D6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43162" cy="43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7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E28CE-31BE-4CF8-AF7B-8536010003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671C2B-8DAE-40F1-B794-FB49F15D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64EA9E0-6B01-4AB8-A4EE-B60B9CFB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35" y="980485"/>
            <a:ext cx="5282307" cy="3240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9066D22-89F7-4522-8074-B15F5EB6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5" y="980486"/>
            <a:ext cx="4788581" cy="39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4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8C8052-904B-4B76-8A27-0AC6F62A1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B948D0-D51F-4D8B-83B7-234D6B08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리스트 정렬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225B0F-25E7-4177-9C99-E6BF05D0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62" y="828084"/>
            <a:ext cx="5274675" cy="43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8D6876-3EAD-4A9B-ADC4-19BD1FCD3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관련 프로시저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B3D339F-B448-4497-9F4F-B3643C7E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00" y="923501"/>
            <a:ext cx="7452000" cy="37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오규진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및 시각화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163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2551</TotalTime>
  <Words>1001</Words>
  <Application>Microsoft Office PowerPoint</Application>
  <PresentationFormat>화면 슬라이드 쇼(16:9)</PresentationFormat>
  <Paragraphs>294</Paragraphs>
  <Slides>63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나눔고딕</vt:lpstr>
      <vt:lpstr>Roboto Condensed</vt:lpstr>
      <vt:lpstr>Oswald</vt:lpstr>
      <vt:lpstr>Arial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AJAX function</vt:lpstr>
      <vt:lpstr>이메일 인증 코드</vt:lpstr>
      <vt:lpstr>이메일 인증 코드</vt:lpstr>
      <vt:lpstr>기업 찾기 클래스 다이어그램</vt:lpstr>
      <vt:lpstr>기업 찾기 코드 일부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관심 기업 추가 커맨드</vt:lpstr>
      <vt:lpstr>관심 기업 DAO 메소드 일부</vt:lpstr>
      <vt:lpstr>최근 검색 기업 리스트 정렬</vt:lpstr>
      <vt:lpstr>최근 검색 기업 관련 프로시저</vt:lpstr>
      <vt:lpstr>빅데이터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80</cp:revision>
  <dcterms:modified xsi:type="dcterms:W3CDTF">2021-12-03T14:47:51Z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